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Roboto Thin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Lato Hairline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Roboto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LatoHairline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Hairline-italic.fntdata"/><Relationship Id="rId25" Type="http://schemas.openxmlformats.org/officeDocument/2006/relationships/font" Target="fonts/LatoHairline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Hairlin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6.xml"/><Relationship Id="rId33" Type="http://schemas.openxmlformats.org/officeDocument/2006/relationships/font" Target="fonts/RobotoLight-bold.fntdata"/><Relationship Id="rId10" Type="http://schemas.openxmlformats.org/officeDocument/2006/relationships/slide" Target="slides/slide5.xml"/><Relationship Id="rId32" Type="http://schemas.openxmlformats.org/officeDocument/2006/relationships/font" Target="fonts/RobotoLight-regular.fntdata"/><Relationship Id="rId13" Type="http://schemas.openxmlformats.org/officeDocument/2006/relationships/slide" Target="slides/slide8.xml"/><Relationship Id="rId35" Type="http://schemas.openxmlformats.org/officeDocument/2006/relationships/font" Target="fonts/Roboto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Thin-bold.fntdata"/><Relationship Id="rId16" Type="http://schemas.openxmlformats.org/officeDocument/2006/relationships/font" Target="fonts/RobotoThin-regular.fntdata"/><Relationship Id="rId19" Type="http://schemas.openxmlformats.org/officeDocument/2006/relationships/font" Target="fonts/RobotoThin-boldItalic.fntdata"/><Relationship Id="rId18" Type="http://schemas.openxmlformats.org/officeDocument/2006/relationships/font" Target="fonts/RobotoTh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1" y="0"/>
            <a:ext cx="9144001" cy="3384347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5799" y="0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Thin"/>
              <a:buNone/>
              <a:defRPr b="0" i="0" sz="60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42999" y="2636787"/>
            <a:ext cx="6858000" cy="498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1"/>
            <a:ext cx="9144000" cy="1325563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  <a:defRPr b="0" i="0" sz="48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8.jpg"/><Relationship Id="rId6" Type="http://schemas.openxmlformats.org/officeDocument/2006/relationships/image" Target="../media/image5.pn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rew.sh/#install" TargetMode="External"/><Relationship Id="rId4" Type="http://schemas.openxmlformats.org/officeDocument/2006/relationships/hyperlink" Target="https://github.com/Homebrew/homebrew-python" TargetMode="External"/><Relationship Id="rId5" Type="http://schemas.openxmlformats.org/officeDocument/2006/relationships/hyperlink" Target="https://www.continuum.io/download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s231n.github.io/aws-tutorial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685799" y="0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Thin"/>
              <a:buNone/>
            </a:pPr>
            <a:r>
              <a:rPr lang="en-US" sz="3600">
                <a:latin typeface="Lato Hairline"/>
                <a:ea typeface="Lato Hairline"/>
                <a:cs typeface="Lato Hairline"/>
                <a:sym typeface="Lato Hairline"/>
              </a:rPr>
              <a:t>Tutorial 1:</a:t>
            </a:r>
            <a:r>
              <a:rPr b="1" lang="en-US" sz="36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US" sz="3600">
                <a:latin typeface="Lato"/>
                <a:ea typeface="Lato"/>
                <a:cs typeface="Lato"/>
                <a:sym typeface="Lato"/>
              </a:rPr>
              <a:t>Python, Numpy, and AWS Tutorial</a:t>
            </a:r>
            <a:endParaRPr b="1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1143000" y="2636770"/>
            <a:ext cx="6858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800">
                <a:latin typeface="Lato Light"/>
                <a:ea typeface="Lato Light"/>
                <a:cs typeface="Lato Light"/>
                <a:sym typeface="Lato Light"/>
              </a:rPr>
              <a:t>Hongyang Li</a:t>
            </a:r>
            <a:endParaRPr sz="18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200">
                <a:latin typeface="Lato Light"/>
                <a:ea typeface="Lato Light"/>
                <a:cs typeface="Lato Light"/>
                <a:sym typeface="Lato Light"/>
              </a:rPr>
              <a:t>Jan 24, 2019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62" y="4152861"/>
            <a:ext cx="4715825" cy="199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4387" y="4344307"/>
            <a:ext cx="3603812" cy="135503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6841525" y="6339325"/>
            <a:ext cx="21738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Slides credit by Tong Xiao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ctrTitle"/>
          </p:nvPr>
        </p:nvSpPr>
        <p:spPr>
          <a:xfrm>
            <a:off x="685799" y="0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Thin"/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Thanks!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Python</a:t>
            </a:r>
            <a:endParaRPr/>
          </a:p>
        </p:txBody>
      </p:sp>
      <p:pic>
        <p:nvPicPr>
          <p:cNvPr id="100" name="Google Shape;10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2183256"/>
            <a:ext cx="7886700" cy="36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Python Essentials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Readability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 efficient as possible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 </a:t>
            </a:r>
            <a:r>
              <a:rPr i="1" lang="en-US"/>
              <a:t>pythonic</a:t>
            </a:r>
            <a:endParaRPr i="1"/>
          </a:p>
        </p:txBody>
      </p:sp>
      <p:grpSp>
        <p:nvGrpSpPr>
          <p:cNvPr id="107" name="Google Shape;107;p15"/>
          <p:cNvGrpSpPr/>
          <p:nvPr/>
        </p:nvGrpSpPr>
        <p:grpSpPr>
          <a:xfrm>
            <a:off x="720763" y="4087906"/>
            <a:ext cx="7798618" cy="2090269"/>
            <a:chOff x="720763" y="4087906"/>
            <a:chExt cx="7798618" cy="2090269"/>
          </a:xfrm>
        </p:grpSpPr>
        <p:pic>
          <p:nvPicPr>
            <p:cNvPr id="108" name="Google Shape;108;p15"/>
            <p:cNvPicPr preferRelativeResize="0"/>
            <p:nvPr/>
          </p:nvPicPr>
          <p:blipFill rotWithShape="1">
            <a:blip r:embed="rId3">
              <a:alphaModFix/>
            </a:blip>
            <a:srcRect b="0" l="18235" r="18823" t="0"/>
            <a:stretch/>
          </p:blipFill>
          <p:spPr>
            <a:xfrm>
              <a:off x="720763" y="4087906"/>
              <a:ext cx="2337559" cy="2089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20931" y="4087906"/>
              <a:ext cx="2818505" cy="776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20931" y="5017506"/>
              <a:ext cx="2818505" cy="96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09485" y="4892300"/>
              <a:ext cx="190500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 rotWithShape="1">
            <a:blip r:embed="rId7">
              <a:alphaModFix/>
            </a:blip>
            <a:srcRect b="30102" l="0" r="0" t="31894"/>
            <a:stretch/>
          </p:blipFill>
          <p:spPr>
            <a:xfrm>
              <a:off x="6477211" y="4087906"/>
              <a:ext cx="2042170" cy="7761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Install Python 2.7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628649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macOS: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Install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homebrew</a:t>
            </a:r>
            <a:r>
              <a:rPr lang="en-US"/>
              <a:t> </a:t>
            </a:r>
            <a:r>
              <a:rPr lang="en-US" sz="1200"/>
              <a:t>(http://brew.sh/#install)</a:t>
            </a:r>
            <a:endParaRPr sz="12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brew install python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Install modules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If it is in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homebrew-python</a:t>
            </a:r>
            <a:r>
              <a:rPr lang="en-US"/>
              <a:t> </a:t>
            </a:r>
            <a:r>
              <a:rPr lang="en-US" sz="1200"/>
              <a:t>(https://github.com/Homebrew/homebrew-python)</a:t>
            </a:r>
            <a:endParaRPr sz="1200"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 brew to install it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Else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 pip to install it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Linux and Windows: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Install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Anaconda</a:t>
            </a:r>
            <a:r>
              <a:rPr lang="en-US"/>
              <a:t> Python2.7 version </a:t>
            </a:r>
            <a:r>
              <a:rPr lang="en-US" sz="1200"/>
              <a:t>(www.continuum.io/downloads)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Install IPython Notebook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Try in terminal: jupyter notebook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not installed, run: pip install jupyter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Python basics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Numpy  --- scientific computing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Matplotlib  --- data visualization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What’s AWS?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cloud server has GPU cards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be connected by ssh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Just like a server in your lab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Pricing at US$0.7 / hour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Reimburse at most US$20 for each registered student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How to Use AWS? 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Follow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instructions</a:t>
            </a:r>
            <a:r>
              <a:rPr lang="en-US"/>
              <a:t> by cs231n </a:t>
            </a:r>
            <a:r>
              <a:rPr lang="en-US" sz="1200"/>
              <a:t>(cs231n.github.io/aws-tutorial/)</a:t>
            </a:r>
            <a:endParaRPr sz="12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May fail to launch a g2.2xlarge instance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0" l="0" r="0" t="16200"/>
          <a:stretch/>
        </p:blipFill>
        <p:spPr>
          <a:xfrm>
            <a:off x="817580" y="2872289"/>
            <a:ext cx="7264424" cy="380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628649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Thin"/>
              <a:buNone/>
            </a:pPr>
            <a:r>
              <a:rPr lang="en-US"/>
              <a:t>How to Use AWS? 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Request for it and wait for 1-2 days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5778" l="0" r="0" t="20118"/>
          <a:stretch/>
        </p:blipFill>
        <p:spPr>
          <a:xfrm>
            <a:off x="0" y="2441986"/>
            <a:ext cx="9144000" cy="423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98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